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78" r:id="rId3"/>
    <p:sldId id="292" r:id="rId4"/>
    <p:sldId id="349" r:id="rId5"/>
    <p:sldId id="348" r:id="rId6"/>
    <p:sldId id="343" r:id="rId7"/>
    <p:sldId id="344" r:id="rId8"/>
    <p:sldId id="345" r:id="rId9"/>
    <p:sldId id="346" r:id="rId10"/>
    <p:sldId id="347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</p:sldIdLst>
  <p:sldSz cx="12192000" cy="685800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h7pISR+tLMeCIU0feEDJ8ySU8U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7" Type="http://schemas.openxmlformats.org/officeDocument/2006/relationships/slide" Target="slides/slide6.xml"/><Relationship Id="rId9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9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57953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343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f8a38c966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f8a38c966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661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8a38c966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f8a38c966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934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8a38c966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8a38c966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6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8a38c966d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8a38c966d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458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8a38c966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8a38c966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340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8a38c966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8a38c966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37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8a38c966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8a38c966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656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f8a38c966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f8a38c966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816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f8a38c966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f8a38c966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6648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498841ad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498841ad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108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8626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e498841ad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e498841ad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459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498841a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498841a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144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498841a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e498841a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931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498841ad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498841ad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565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498841ad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498841ad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998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0ddba198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0ddba198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966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0ddba198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0ddba198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3517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0ddba198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80ddba198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2719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0ddba198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80ddba198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2217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0ddba198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0ddba198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834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928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0ddba198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0ddba198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428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80ddba198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80ddba198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2796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80ddba198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80ddba198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717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f8a38c966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f8a38c966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6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f8a38c966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f8a38c966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34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8a38c966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8a38c966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6209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8a38c966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f8a38c966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204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f8a38c966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f8a38c966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925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8a38c966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8a38c966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19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>
            <a:spLocks noGrp="1"/>
          </p:cNvSpPr>
          <p:nvPr>
            <p:ph type="title"/>
          </p:nvPr>
        </p:nvSpPr>
        <p:spPr>
          <a:xfrm rot="5400000">
            <a:off x="7133432" y="1951831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1"/>
          </p:nvPr>
        </p:nvSpPr>
        <p:spPr>
          <a:xfrm rot="5400000">
            <a:off x="1799432" y="-600869"/>
            <a:ext cx="5811837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49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0" name="Google Shape;30;p24"/>
          <p:cNvSpPr/>
          <p:nvPr/>
        </p:nvSpPr>
        <p:spPr>
          <a:xfrm>
            <a:off x="5422880" y="1196752"/>
            <a:ext cx="5868073" cy="144016"/>
          </a:xfrm>
          <a:prstGeom prst="rect">
            <a:avLst/>
          </a:prstGeom>
          <a:solidFill>
            <a:srgbClr val="216630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4"/>
          <p:cNvSpPr/>
          <p:nvPr/>
        </p:nvSpPr>
        <p:spPr>
          <a:xfrm>
            <a:off x="11884568" y="1196752"/>
            <a:ext cx="144000" cy="144016"/>
          </a:xfrm>
          <a:prstGeom prst="rect">
            <a:avLst/>
          </a:prstGeom>
          <a:solidFill>
            <a:srgbClr val="216630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4"/>
          <p:cNvSpPr/>
          <p:nvPr/>
        </p:nvSpPr>
        <p:spPr>
          <a:xfrm>
            <a:off x="11439096" y="1196752"/>
            <a:ext cx="288000" cy="144016"/>
          </a:xfrm>
          <a:prstGeom prst="rect">
            <a:avLst/>
          </a:prstGeom>
          <a:solidFill>
            <a:srgbClr val="216630"/>
          </a:solidFill>
          <a:ln>
            <a:noFill/>
          </a:ln>
          <a:effectLst>
            <a:outerShdw blurRad="44450" dist="27940" dir="5400000" algn="ctr">
              <a:srgbClr val="000000">
                <a:alpha val="3137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1849" y="1712423"/>
            <a:ext cx="10515600" cy="285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1849" y="455263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1"/>
          </p:nvPr>
        </p:nvSpPr>
        <p:spPr>
          <a:xfrm>
            <a:off x="845127" y="1828802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2"/>
          </p:nvPr>
        </p:nvSpPr>
        <p:spPr>
          <a:xfrm>
            <a:off x="6172200" y="1828802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Comparaçã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845127" y="2507552"/>
            <a:ext cx="5156200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72201" y="1681851"/>
            <a:ext cx="5181601" cy="82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72201" y="2507552"/>
            <a:ext cx="5181601" cy="368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0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>
            <a:spLocks noGrp="1"/>
          </p:cNvSpPr>
          <p:nvPr>
            <p:ph type="pic" idx="2"/>
          </p:nvPr>
        </p:nvSpPr>
        <p:spPr>
          <a:xfrm>
            <a:off x="5181600" y="990600"/>
            <a:ext cx="6172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841248" y="2057400"/>
            <a:ext cx="393192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 rot="5400000">
            <a:off x="3927259" y="-1253329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cs.ifsuldeminas.edu.br/todas-noticias/4111-adubo-projeto-recicla-vidas-setembro-2022" TargetMode="Externa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fbonillo.org.br/acoes-no-cras-kennedy-ii-pocos-de-calda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osgFLYJpMo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fbonillo.org.br/recicla-vidas-mutirao-coopersul-limpeza-are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Uv8_DFJ-K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8uVs4Bbml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www.youtube.com/watch?v=OfZz-drvQu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ifbonillo.org.br/compostagem-coopersu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fbonillo.org.br/compostagem-coopersul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nstagram.com/p/CUx9wDyFaAu/?utm_source=ig_web_copy_link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oplay.globo.com/v/10023251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uol.com.br/universa/noticias/redacao/2021/10/11/engenheira-quer-empoderar-coletoras-de-material-reciclavel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9785" y="494951"/>
            <a:ext cx="3630384" cy="418623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0" y="4981435"/>
            <a:ext cx="12192000" cy="129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1E84"/>
              </a:buClr>
              <a:buSzPts val="4000"/>
              <a:buFont typeface="Arial Narrow"/>
              <a:buNone/>
            </a:pPr>
            <a:r>
              <a:rPr lang="pt-BR" sz="4000" b="1" i="0" u="none" strike="noStrike" cap="none">
                <a:solidFill>
                  <a:srgbClr val="1E1E84"/>
                </a:solidFill>
                <a:latin typeface="Arial Narrow"/>
                <a:ea typeface="Arial Narrow"/>
                <a:cs typeface="Arial Narrow"/>
                <a:sym typeface="Arial Narrow"/>
              </a:rPr>
              <a:t>Cooperativa de Trabalho Regional Sul de Reciclagem e Preservação de Poços de Caldas Ltda.</a:t>
            </a:r>
            <a:endParaRPr sz="4000" b="1" i="0" u="none" strike="noStrike" cap="none">
              <a:solidFill>
                <a:srgbClr val="1E1E8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8" t="9267" r="40627" b="12930"/>
          <a:stretch/>
        </p:blipFill>
        <p:spPr bwMode="auto">
          <a:xfrm>
            <a:off x="1" y="0"/>
            <a:ext cx="3482562" cy="354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1755" y="-1"/>
            <a:ext cx="3437182" cy="344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3818" y="3446862"/>
            <a:ext cx="3313220" cy="34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9375" r="40024" b="13254"/>
          <a:stretch/>
        </p:blipFill>
        <p:spPr bwMode="auto">
          <a:xfrm>
            <a:off x="8785127" y="3446862"/>
            <a:ext cx="3406874" cy="34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329;p46"/>
          <p:cNvSpPr txBox="1"/>
          <p:nvPr/>
        </p:nvSpPr>
        <p:spPr>
          <a:xfrm>
            <a:off x="0" y="4130587"/>
            <a:ext cx="526381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Campanhas Doe e Ganhe um Adubo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32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6004527" cy="64515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7031859" y="695700"/>
            <a:ext cx="4263200" cy="2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pt-BR" sz="4400">
                <a:latin typeface="Calibri"/>
                <a:ea typeface="Calibri"/>
                <a:cs typeface="Calibri"/>
                <a:sym typeface="Calibri"/>
              </a:rPr>
              <a:t>Criação de logomarca para o adubo</a:t>
            </a:r>
            <a:br>
              <a:rPr lang="pt-BR" sz="4400">
                <a:latin typeface="Calibri"/>
                <a:ea typeface="Calibri"/>
                <a:cs typeface="Calibri"/>
                <a:sym typeface="Calibri"/>
              </a:rPr>
            </a:br>
            <a:r>
              <a:rPr lang="pt-BR" sz="4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4400"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135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t="12420" b="27691"/>
          <a:stretch/>
        </p:blipFill>
        <p:spPr>
          <a:xfrm>
            <a:off x="154901" y="231834"/>
            <a:ext cx="2903233" cy="386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t="15786" b="20584"/>
          <a:stretch/>
        </p:blipFill>
        <p:spPr>
          <a:xfrm>
            <a:off x="9105134" y="2598267"/>
            <a:ext cx="2903233" cy="41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l="7765" r="12176"/>
          <a:stretch/>
        </p:blipFill>
        <p:spPr>
          <a:xfrm>
            <a:off x="154897" y="4308367"/>
            <a:ext cx="3408704" cy="239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l="5360" r="18599"/>
          <a:stretch/>
        </p:blipFill>
        <p:spPr>
          <a:xfrm>
            <a:off x="4457067" y="3530601"/>
            <a:ext cx="4289301" cy="317283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7031859" y="695700"/>
            <a:ext cx="4263200" cy="2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4400">
                <a:latin typeface="Calibri"/>
                <a:ea typeface="Calibri"/>
                <a:cs typeface="Calibri"/>
                <a:sym typeface="Calibri"/>
              </a:rPr>
              <a:t>Embalagens adubo - testes</a:t>
            </a:r>
            <a:br>
              <a:rPr lang="pt-BR" sz="4400">
                <a:latin typeface="Calibri"/>
                <a:ea typeface="Calibri"/>
                <a:cs typeface="Calibri"/>
                <a:sym typeface="Calibri"/>
              </a:rPr>
            </a:br>
            <a:r>
              <a:rPr lang="pt-BR" sz="4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4400">
                <a:latin typeface="Calibri"/>
                <a:ea typeface="Calibri"/>
                <a:cs typeface="Calibri"/>
                <a:sym typeface="Calibri"/>
              </a:rPr>
            </a:br>
            <a:endParaRPr sz="4400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95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8975"/>
          <a:stretch/>
        </p:blipFill>
        <p:spPr>
          <a:xfrm>
            <a:off x="203200" y="203200"/>
            <a:ext cx="3629035" cy="58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 t="5311"/>
          <a:stretch/>
        </p:blipFill>
        <p:spPr>
          <a:xfrm>
            <a:off x="4035434" y="203201"/>
            <a:ext cx="4651247" cy="58723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9077333" y="1366768"/>
            <a:ext cx="3001600" cy="188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667"/>
              <a:t>Ponto de retirada de adubo no IFSULDEMINAS e </a:t>
            </a:r>
            <a:r>
              <a:rPr lang="pt-BR" sz="2667">
                <a:solidFill>
                  <a:schemeClr val="dk1"/>
                </a:solidFill>
              </a:rPr>
              <a:t>UNIFAL</a:t>
            </a:r>
            <a:endParaRPr sz="2667"/>
          </a:p>
        </p:txBody>
      </p:sp>
      <p:sp>
        <p:nvSpPr>
          <p:cNvPr id="81" name="Google Shape;81;p16"/>
          <p:cNvSpPr txBox="1"/>
          <p:nvPr/>
        </p:nvSpPr>
        <p:spPr>
          <a:xfrm>
            <a:off x="158200" y="6196367"/>
            <a:ext cx="11875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000" u="sng">
                <a:solidFill>
                  <a:schemeClr val="hlink"/>
                </a:solidFill>
                <a:hlinkClick r:id="rId5"/>
              </a:rPr>
              <a:t>https://www.pcs.ifsuldeminas.edu.br/todas-noticias/4111-adubo-projeto-recicla-vidas-setembro-2022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657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4828620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5020" y="1524000"/>
            <a:ext cx="6753781" cy="506850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5133500" y="203200"/>
            <a:ext cx="6956800" cy="1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>
              <a:lnSpc>
                <a:spcPct val="70000"/>
              </a:lnSpc>
            </a:pPr>
            <a:r>
              <a:rPr lang="pt-BR" sz="3467">
                <a:latin typeface="Calibri"/>
                <a:ea typeface="Calibri"/>
                <a:cs typeface="Calibri"/>
                <a:sym typeface="Calibri"/>
              </a:rPr>
              <a:t>       Coleta de insumos - serragem</a:t>
            </a:r>
            <a:endParaRPr sz="3467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25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7512132" cy="42255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-200" y="4305200"/>
            <a:ext cx="12192000" cy="2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2933">
                <a:latin typeface="Calibri"/>
                <a:ea typeface="Calibri"/>
                <a:cs typeface="Calibri"/>
                <a:sym typeface="Calibri"/>
              </a:rPr>
              <a:t>Dia Mundial sem Carro (set/2022)</a:t>
            </a:r>
            <a:endParaRPr sz="2933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pt-BR" sz="2933">
                <a:latin typeface="Calibri"/>
                <a:ea typeface="Calibri"/>
                <a:cs typeface="Calibri"/>
                <a:sym typeface="Calibri"/>
              </a:rPr>
              <a:t>Rua Barros Cobra, Centro, Poços de Caldas</a:t>
            </a:r>
            <a:endParaRPr sz="2933"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pt-BR" sz="2933">
                <a:latin typeface="Calibri"/>
                <a:ea typeface="Calibri"/>
                <a:cs typeface="Calibri"/>
                <a:sym typeface="Calibri"/>
              </a:rPr>
              <a:t>(Carina e Marília, alunas residentes ambientais do IFSULDEMINAS)</a:t>
            </a:r>
            <a:endParaRPr sz="2933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504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t="11301" r="8825" b="8602"/>
          <a:stretch/>
        </p:blipFill>
        <p:spPr>
          <a:xfrm>
            <a:off x="203200" y="1873867"/>
            <a:ext cx="7358800" cy="48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 rotWithShape="1">
          <a:blip r:embed="rId4">
            <a:alphaModFix/>
          </a:blip>
          <a:srcRect l="9058" t="27912" r="25156"/>
          <a:stretch/>
        </p:blipFill>
        <p:spPr>
          <a:xfrm>
            <a:off x="7707967" y="3124567"/>
            <a:ext cx="4333099" cy="356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 rotWithShape="1">
          <a:blip r:embed="rId5">
            <a:alphaModFix/>
          </a:blip>
          <a:srcRect l="9862" t="12797" r="13142" b="9922"/>
          <a:stretch/>
        </p:blipFill>
        <p:spPr>
          <a:xfrm>
            <a:off x="9857167" y="101600"/>
            <a:ext cx="2183900" cy="2922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03200" y="449134"/>
            <a:ext cx="75048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667"/>
              <a:t>Aquisição da betoneira (nov/2022)</a:t>
            </a:r>
            <a:endParaRPr sz="2667"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4">
            <a:alphaModFix/>
          </a:blip>
          <a:srcRect l="9058" t="27912" r="25156"/>
          <a:stretch/>
        </p:blipFill>
        <p:spPr>
          <a:xfrm>
            <a:off x="7911167" y="3327767"/>
            <a:ext cx="4333099" cy="3561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758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l="12503" t="21401" b="26196"/>
          <a:stretch/>
        </p:blipFill>
        <p:spPr>
          <a:xfrm>
            <a:off x="1" y="0"/>
            <a:ext cx="3175399" cy="338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0" y="3225801"/>
            <a:ext cx="3175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1867"/>
              <a:t>Molde impresso em 3D pelo IFSULDEMINAS</a:t>
            </a:r>
            <a:endParaRPr sz="1867"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 l="4493" r="18028"/>
          <a:stretch/>
        </p:blipFill>
        <p:spPr>
          <a:xfrm>
            <a:off x="6452333" y="2714601"/>
            <a:ext cx="5573952" cy="404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b="30536"/>
          <a:stretch/>
        </p:blipFill>
        <p:spPr>
          <a:xfrm>
            <a:off x="3308400" y="0"/>
            <a:ext cx="2737533" cy="338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6">
            <a:alphaModFix/>
          </a:blip>
          <a:srcRect l="10667" r="22621" b="14022"/>
          <a:stretch/>
        </p:blipFill>
        <p:spPr>
          <a:xfrm>
            <a:off x="2772806" y="4249801"/>
            <a:ext cx="3464197" cy="251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6814533" y="425001"/>
            <a:ext cx="4636400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667"/>
              <a:t>Teste para customização artesanal de embalagens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1734298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246333" y="6386000"/>
            <a:ext cx="102144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867"/>
              <a:t>Mais informações:  </a:t>
            </a:r>
            <a:r>
              <a:rPr lang="pt-BR" sz="1867" u="sng">
                <a:solidFill>
                  <a:schemeClr val="hlink"/>
                </a:solidFill>
                <a:hlinkClick r:id="rId3"/>
              </a:rPr>
              <a:t>http://ifbonillo.org.br/acoes-no-cras-kennedy-ii-pocos-de-caldas/</a:t>
            </a:r>
            <a:endParaRPr sz="2267"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 amt="90000"/>
          </a:blip>
          <a:srcRect t="11785" r="24190"/>
          <a:stretch/>
        </p:blipFill>
        <p:spPr>
          <a:xfrm>
            <a:off x="106600" y="111100"/>
            <a:ext cx="5068864" cy="33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l="13980" r="5439"/>
          <a:stretch/>
        </p:blipFill>
        <p:spPr>
          <a:xfrm>
            <a:off x="6313467" y="2377759"/>
            <a:ext cx="5742032" cy="400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6">
            <a:alphaModFix/>
          </a:blip>
          <a:srcRect t="9428"/>
          <a:stretch/>
        </p:blipFill>
        <p:spPr>
          <a:xfrm>
            <a:off x="2657368" y="3612534"/>
            <a:ext cx="3438633" cy="27734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5564000" y="280134"/>
            <a:ext cx="62544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800"/>
              <a:t>Doação de adubo e oficina de compostagem no CRAS Kennedy II (out/nov/2022)</a:t>
            </a:r>
            <a:endParaRPr sz="2933"/>
          </a:p>
        </p:txBody>
      </p:sp>
    </p:spTree>
    <p:extLst>
      <p:ext uri="{BB962C8B-B14F-4D97-AF65-F5344CB8AC3E}">
        <p14:creationId xmlns:p14="http://schemas.microsoft.com/office/powerpoint/2010/main" val="3971909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 rotWithShape="1">
          <a:blip r:embed="rId3">
            <a:alphaModFix/>
          </a:blip>
          <a:srcRect t="6057" r="14719" b="8980"/>
          <a:stretch/>
        </p:blipFill>
        <p:spPr>
          <a:xfrm>
            <a:off x="106600" y="111067"/>
            <a:ext cx="6107768" cy="456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569" y="2521401"/>
            <a:ext cx="5571231" cy="417842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6500600" y="328401"/>
            <a:ext cx="50712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800"/>
              <a:t>Visita de alunos do SESC à Coopersul (out/2022)</a:t>
            </a:r>
            <a:endParaRPr sz="2933"/>
          </a:p>
        </p:txBody>
      </p:sp>
    </p:spTree>
    <p:extLst>
      <p:ext uri="{BB962C8B-B14F-4D97-AF65-F5344CB8AC3E}">
        <p14:creationId xmlns:p14="http://schemas.microsoft.com/office/powerpoint/2010/main" val="3627269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/>
        </p:nvSpPr>
        <p:spPr>
          <a:xfrm>
            <a:off x="857250" y="1009650"/>
            <a:ext cx="3695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Reunião compostagem 22/05/2020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 descr="D:\Cooperativas Reciclagem\Coopersul\Apresentacao Coopersul\Fotos diversas\WhatsApp Image 2020-07-31 at 5.20.28 PM (1)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7900" y="0"/>
            <a:ext cx="6134100" cy="425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0" descr="D:\Cooperativas Reciclagem\Coopersul\Apresentacao Coopersul\Fotos diversas\WhatsApp Image 2020-07-31 at 5.20.28 PM.jpe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08218"/>
            <a:ext cx="6038850" cy="3730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t="27017" r="5740"/>
          <a:stretch/>
        </p:blipFill>
        <p:spPr>
          <a:xfrm>
            <a:off x="203200" y="3334553"/>
            <a:ext cx="5892800" cy="342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4">
            <a:alphaModFix/>
          </a:blip>
          <a:srcRect t="38249" b="8713"/>
          <a:stretch/>
        </p:blipFill>
        <p:spPr>
          <a:xfrm>
            <a:off x="7144401" y="3334567"/>
            <a:ext cx="4838700" cy="34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5">
            <a:alphaModFix/>
          </a:blip>
          <a:srcRect l="24488" t="25789" b="10136"/>
          <a:stretch/>
        </p:blipFill>
        <p:spPr>
          <a:xfrm>
            <a:off x="7144406" y="101600"/>
            <a:ext cx="4776629" cy="303976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203200" y="618200"/>
            <a:ext cx="62544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800"/>
              <a:t>Palestras de conscientização sobre gestão de resíduos e compostagem na Unimed (nov/2022)</a:t>
            </a:r>
            <a:endParaRPr sz="2933"/>
          </a:p>
        </p:txBody>
      </p:sp>
    </p:spTree>
    <p:extLst>
      <p:ext uri="{BB962C8B-B14F-4D97-AF65-F5344CB8AC3E}">
        <p14:creationId xmlns:p14="http://schemas.microsoft.com/office/powerpoint/2010/main" val="4228641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233" y="104601"/>
            <a:ext cx="6707931" cy="377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01" y="203200"/>
            <a:ext cx="3629025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4"/>
          <p:cNvSpPr txBox="1"/>
          <p:nvPr/>
        </p:nvSpPr>
        <p:spPr>
          <a:xfrm>
            <a:off x="4496333" y="4385234"/>
            <a:ext cx="7220400" cy="188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667"/>
              <a:t>Visita ao viveiro do Juju, em Alfenas, com representantes da Associação Poços Sustentável - APS e do viveiro da Alcoa, com doação de adubo para testes (nov/2022)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3324576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l="13815"/>
          <a:stretch/>
        </p:blipFill>
        <p:spPr>
          <a:xfrm>
            <a:off x="149700" y="203201"/>
            <a:ext cx="5843797" cy="381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000" y="203201"/>
            <a:ext cx="5843803" cy="328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3267" y="3660835"/>
            <a:ext cx="5435531" cy="30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511933" y="4409401"/>
            <a:ext cx="4588000" cy="147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667"/>
              <a:t>Visita ao viveiro da Alcoa e doação de adubo para testes (dez/2022)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1299928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l="7115" t="10286" r="16455" b="3706"/>
          <a:stretch/>
        </p:blipFill>
        <p:spPr>
          <a:xfrm>
            <a:off x="150900" y="159401"/>
            <a:ext cx="5945200" cy="3763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150900" y="4027167"/>
            <a:ext cx="59452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533"/>
              <a:t>        Reunião - testes embalagens</a:t>
            </a:r>
            <a:endParaRPr sz="2533"/>
          </a:p>
        </p:txBody>
      </p:sp>
      <p:pic>
        <p:nvPicPr>
          <p:cNvPr id="159" name="Google Shape;159;p26"/>
          <p:cNvPicPr preferRelativeResize="0"/>
          <p:nvPr/>
        </p:nvPicPr>
        <p:blipFill rotWithShape="1">
          <a:blip r:embed="rId4">
            <a:alphaModFix/>
          </a:blip>
          <a:srcRect l="13723" r="17519"/>
          <a:stretch/>
        </p:blipFill>
        <p:spPr>
          <a:xfrm>
            <a:off x="6259132" y="159401"/>
            <a:ext cx="5749765" cy="3763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4628800" y="5157767"/>
            <a:ext cx="2934400" cy="635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533"/>
              <a:t>Dezembro/2022</a:t>
            </a:r>
            <a:endParaRPr sz="2533"/>
          </a:p>
        </p:txBody>
      </p:sp>
      <p:sp>
        <p:nvSpPr>
          <p:cNvPr id="161" name="Google Shape;161;p26"/>
          <p:cNvSpPr txBox="1"/>
          <p:nvPr/>
        </p:nvSpPr>
        <p:spPr>
          <a:xfrm>
            <a:off x="6356867" y="4027167"/>
            <a:ext cx="5749600" cy="1025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533"/>
              <a:t>Divulgação adubo curso SENAR Pouso Alegre</a:t>
            </a:r>
            <a:endParaRPr sz="2533"/>
          </a:p>
        </p:txBody>
      </p:sp>
    </p:spTree>
    <p:extLst>
      <p:ext uri="{BB962C8B-B14F-4D97-AF65-F5344CB8AC3E}">
        <p14:creationId xmlns:p14="http://schemas.microsoft.com/office/powerpoint/2010/main" val="1540940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l="10901" t="9428" r="14991"/>
          <a:stretch/>
        </p:blipFill>
        <p:spPr>
          <a:xfrm>
            <a:off x="173867" y="135200"/>
            <a:ext cx="5512336" cy="378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/>
          </a:blip>
          <a:srcRect l="7458" b="19865"/>
          <a:stretch/>
        </p:blipFill>
        <p:spPr>
          <a:xfrm>
            <a:off x="173867" y="4071500"/>
            <a:ext cx="5512331" cy="268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5">
            <a:alphaModFix/>
          </a:blip>
          <a:srcRect t="18582" b="14163"/>
          <a:stretch/>
        </p:blipFill>
        <p:spPr>
          <a:xfrm>
            <a:off x="8713034" y="2820334"/>
            <a:ext cx="3292068" cy="3936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5896900" y="0"/>
            <a:ext cx="6108400" cy="1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3067">
                <a:latin typeface="Calibri"/>
                <a:ea typeface="Calibri"/>
                <a:cs typeface="Calibri"/>
                <a:sym typeface="Calibri"/>
              </a:rPr>
              <a:t>Parceria com viveiros locais para escoamento do adubo e testes de aplicação</a:t>
            </a:r>
            <a:endParaRPr sz="3067" b="1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38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/>
          <p:cNvPicPr preferRelativeResize="0"/>
          <p:nvPr/>
        </p:nvPicPr>
        <p:blipFill rotWithShape="1">
          <a:blip r:embed="rId3">
            <a:alphaModFix/>
          </a:blip>
          <a:srcRect l="6960" r="15532"/>
          <a:stretch/>
        </p:blipFill>
        <p:spPr>
          <a:xfrm>
            <a:off x="123167" y="2241100"/>
            <a:ext cx="5578135" cy="38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913333" y="0"/>
            <a:ext cx="9924800" cy="1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3067">
                <a:latin typeface="Calibri"/>
                <a:ea typeface="Calibri"/>
                <a:cs typeface="Calibri"/>
                <a:sym typeface="Calibri"/>
              </a:rPr>
              <a:t>Floresta de Bolso Associação Poços Sustentável - APS (dez/2022) (doação de adubo)</a:t>
            </a:r>
            <a:endParaRPr sz="3067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4">
            <a:alphaModFix/>
          </a:blip>
          <a:srcRect t="12882" b="11072"/>
          <a:stretch/>
        </p:blipFill>
        <p:spPr>
          <a:xfrm>
            <a:off x="5819468" y="2241100"/>
            <a:ext cx="2872233" cy="38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 rotWithShape="1">
          <a:blip r:embed="rId5">
            <a:alphaModFix/>
          </a:blip>
          <a:srcRect t="20440" b="14234"/>
          <a:stretch/>
        </p:blipFill>
        <p:spPr>
          <a:xfrm>
            <a:off x="8809867" y="2241100"/>
            <a:ext cx="3343488" cy="388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487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Visibilidade internacional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184267" y="593367"/>
            <a:ext cx="6007600" cy="8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t-BR" sz="2533" dirty="0"/>
              <a:t>Assista: </a:t>
            </a:r>
            <a:r>
              <a:rPr lang="pt-BR" sz="2533" dirty="0">
                <a:hlinkClick r:id="rId3"/>
              </a:rPr>
              <a:t>https://www.instagram.com/reel/CosgFLYJpMo</a:t>
            </a:r>
            <a:r>
              <a:rPr lang="pt-BR" sz="2533" dirty="0" smtClean="0">
                <a:hlinkClick r:id="rId3"/>
              </a:rPr>
              <a:t>/</a:t>
            </a:r>
            <a:r>
              <a:rPr lang="pt-BR" sz="2533" dirty="0" smtClean="0"/>
              <a:t> </a:t>
            </a:r>
            <a:endParaRPr sz="2533" dirty="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1767" y="2742367"/>
            <a:ext cx="7320235" cy="411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356967"/>
            <a:ext cx="6946265" cy="3905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77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415600" y="17790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pt-BR" sz="2693"/>
              <a:t>Adubidu e ações estratégicas - Reunião geral Coopersul (março/2023</a:t>
            </a:r>
            <a:endParaRPr sz="2693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1493"/>
            <a:ext cx="12192000" cy="5745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785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074933" y="114233"/>
            <a:ext cx="6701600" cy="160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t-BR"/>
              <a:t>Março/2023 - Homenagem às mulheres, Bete foi indicada representando a Coopersul e seu trabalho realizado à frente do Recicla Vidas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807" y="1"/>
            <a:ext cx="36009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4">
            <a:alphaModFix/>
          </a:blip>
          <a:srcRect l="7466" t="19002" r="5311" b="42498"/>
          <a:stretch/>
        </p:blipFill>
        <p:spPr>
          <a:xfrm>
            <a:off x="4392701" y="1508765"/>
            <a:ext cx="3406601" cy="334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5">
            <a:alphaModFix/>
          </a:blip>
          <a:srcRect l="3098" t="22044" r="2132" b="46463"/>
          <a:stretch/>
        </p:blipFill>
        <p:spPr>
          <a:xfrm>
            <a:off x="7799300" y="3512631"/>
            <a:ext cx="4392701" cy="3243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072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Testes novas embalagens Adubidu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71" y="1765934"/>
            <a:ext cx="4876800" cy="366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371" y="1409701"/>
            <a:ext cx="5257800" cy="438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04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1923" y="3169758"/>
            <a:ext cx="4598358" cy="378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Google Shape;329;p46"/>
          <p:cNvSpPr txBox="1"/>
          <p:nvPr/>
        </p:nvSpPr>
        <p:spPr>
          <a:xfrm>
            <a:off x="0" y="942834"/>
            <a:ext cx="70342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Mutirão limpeza área compostagem - </a:t>
            </a:r>
            <a:r>
              <a:rPr lang="pt-BR" sz="2400" b="1" dirty="0" smtClean="0"/>
              <a:t>novembro</a:t>
            </a: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/2020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4463" y="395787"/>
            <a:ext cx="7997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Saiba mais em:  </a:t>
            </a:r>
            <a:r>
              <a:rPr lang="pt-BR" dirty="0">
                <a:hlinkClick r:id="rId3"/>
              </a:rPr>
              <a:t>http://ifbonillo.org.br/recicla-vidas-mutirao-coopersul-limpeza-area</a:t>
            </a:r>
            <a:r>
              <a:rPr lang="pt-BR" dirty="0" smtClean="0">
                <a:hlinkClick r:id="rId3"/>
              </a:rPr>
              <a:t>/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7845" y="3169759"/>
            <a:ext cx="5484700" cy="36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" y="3169759"/>
            <a:ext cx="3957850" cy="368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5" y="-1"/>
            <a:ext cx="4781266" cy="318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0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Arte solapas - testes embalagens</a:t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5764" y="1731633"/>
            <a:ext cx="8279832" cy="5126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285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Lançamento do vídeo Adubidu e do canal no YouTube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6184400" y="1498133"/>
            <a:ext cx="6007600" cy="8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pt-BR" sz="2533"/>
              <a:t>Assista:  </a:t>
            </a:r>
            <a:r>
              <a:rPr lang="pt-BR" sz="1877" u="sng">
                <a:solidFill>
                  <a:schemeClr val="hlink"/>
                </a:solidFill>
                <a:hlinkClick r:id="rId3"/>
              </a:rPr>
              <a:t>https://www.youtube.com/watch?v=rUv8_DFJ-Kg</a:t>
            </a:r>
            <a:endParaRPr sz="2944"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t="5637" r="38916" b="9974"/>
          <a:stretch/>
        </p:blipFill>
        <p:spPr>
          <a:xfrm>
            <a:off x="203201" y="1814500"/>
            <a:ext cx="5677665" cy="4410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580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Ações na escola Vitalina Rossi - jun/2023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l="8539" t="14486" r="49724" b="12350"/>
          <a:stretch/>
        </p:blipFill>
        <p:spPr>
          <a:xfrm>
            <a:off x="1357134" y="1682834"/>
            <a:ext cx="4143733" cy="408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 l="8894" t="14535" r="49248" b="12311"/>
          <a:stretch/>
        </p:blipFill>
        <p:spPr>
          <a:xfrm>
            <a:off x="6695134" y="1779500"/>
            <a:ext cx="4143733" cy="407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030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Ações no Projeto Maria Cinderela - jun/23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l="8140" t="15193" r="49126" b="13773"/>
          <a:stretch/>
        </p:blipFill>
        <p:spPr>
          <a:xfrm>
            <a:off x="235234" y="1537900"/>
            <a:ext cx="5446601" cy="50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4">
            <a:alphaModFix/>
          </a:blip>
          <a:srcRect l="8232" t="15701" r="49374" b="9954"/>
          <a:stretch/>
        </p:blipFill>
        <p:spPr>
          <a:xfrm>
            <a:off x="6387534" y="1537900"/>
            <a:ext cx="5162533" cy="5090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875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Visita à Coopersul alunos Vitalina Rossi - jun/23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l="10337" t="17325" r="51921" b="11286"/>
          <a:stretch/>
        </p:blipFill>
        <p:spPr>
          <a:xfrm>
            <a:off x="118968" y="1453767"/>
            <a:ext cx="4911435" cy="5223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l="9312" t="17526" r="51311" b="11485"/>
          <a:stretch/>
        </p:blipFill>
        <p:spPr>
          <a:xfrm>
            <a:off x="5862767" y="1453767"/>
            <a:ext cx="5153180" cy="5223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991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24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pt-BR"/>
              <a:t>Participação na audiência pública sobre coleta seletiva</a:t>
            </a:r>
            <a:endParaRPr/>
          </a:p>
          <a:p>
            <a:r>
              <a:rPr lang="pt-BR" sz="1955" u="sng">
                <a:solidFill>
                  <a:schemeClr val="hlink"/>
                </a:solidFill>
                <a:hlinkClick r:id="rId3"/>
              </a:rPr>
              <a:t>https://www.youtube.com/watch?v=Q8uVs4Bbmls</a:t>
            </a:r>
            <a:endParaRPr sz="1955"/>
          </a:p>
          <a:p>
            <a:r>
              <a:rPr lang="pt-BR" sz="2117" u="sng">
                <a:solidFill>
                  <a:schemeClr val="hlink"/>
                </a:solidFill>
                <a:hlinkClick r:id="rId4"/>
              </a:rPr>
              <a:t>https://www.youtube.com/watch?v=OfZz-drvQug</a:t>
            </a:r>
            <a:r>
              <a:rPr lang="pt-BR" sz="2117"/>
              <a:t> </a:t>
            </a:r>
            <a:endParaRPr sz="2117"/>
          </a:p>
          <a:p>
            <a:endParaRPr sz="2117"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5">
            <a:alphaModFix/>
          </a:blip>
          <a:srcRect l="18125" t="40769" r="59109" b="36145"/>
          <a:stretch/>
        </p:blipFill>
        <p:spPr>
          <a:xfrm>
            <a:off x="144767" y="3651267"/>
            <a:ext cx="5084667" cy="289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 rotWithShape="1">
          <a:blip r:embed="rId6">
            <a:alphaModFix/>
          </a:blip>
          <a:srcRect l="18429" t="41619" r="58938" b="34817"/>
          <a:stretch/>
        </p:blipFill>
        <p:spPr>
          <a:xfrm>
            <a:off x="5781567" y="2628567"/>
            <a:ext cx="5772301" cy="337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41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43200" y="1952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Início da Vitaleira - Leira de compostagem na Escola Vitalina Rossi. Jul/2023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l="8661" t="16071" r="51517" b="12114"/>
          <a:stretch/>
        </p:blipFill>
        <p:spPr>
          <a:xfrm>
            <a:off x="506668" y="1520001"/>
            <a:ext cx="5175345" cy="524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l="9119" t="17287" r="49967" b="17327"/>
          <a:stretch/>
        </p:blipFill>
        <p:spPr>
          <a:xfrm>
            <a:off x="6405601" y="1520000"/>
            <a:ext cx="5786399" cy="5199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241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Participação na Corrida SESC - ago/23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l="12734" t="16968" r="53718" b="11643"/>
          <a:stretch/>
        </p:blipFill>
        <p:spPr>
          <a:xfrm>
            <a:off x="1357134" y="1356968"/>
            <a:ext cx="4597847" cy="550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4">
            <a:alphaModFix/>
          </a:blip>
          <a:srcRect l="12001" t="15336" r="54170" b="9037"/>
          <a:stretch/>
        </p:blipFill>
        <p:spPr>
          <a:xfrm>
            <a:off x="6858000" y="1356968"/>
            <a:ext cx="4376773" cy="5501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136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Evento de lançamento do Adubidu e da Campanha “Seu Reciclável Transforma Vidas” - ago/23</a:t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l="8939" t="14486" r="49323" b="9508"/>
          <a:stretch/>
        </p:blipFill>
        <p:spPr>
          <a:xfrm>
            <a:off x="1" y="2008533"/>
            <a:ext cx="4736132" cy="484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4">
            <a:alphaModFix/>
          </a:blip>
          <a:srcRect l="10019" t="25009" r="49169" b="11530"/>
          <a:stretch/>
        </p:blipFill>
        <p:spPr>
          <a:xfrm>
            <a:off x="5283733" y="2008533"/>
            <a:ext cx="5547235" cy="4849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306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pt-BR"/>
              <a:t>Lançamento Instagram Adubidu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 l="953" t="4897" r="7387" b="5247"/>
          <a:stretch/>
        </p:blipFill>
        <p:spPr>
          <a:xfrm>
            <a:off x="1385118" y="1356967"/>
            <a:ext cx="9421767" cy="519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619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/>
            </a:r>
            <a:br>
              <a:rPr lang="pt-BR"/>
            </a:b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body" idx="1"/>
          </p:nvPr>
        </p:nvSpPr>
        <p:spPr>
          <a:xfrm>
            <a:off x="845127" y="1703264"/>
            <a:ext cx="10987482" cy="108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E1E84"/>
              </a:buClr>
              <a:buSzPts val="2422"/>
              <a:buNone/>
            </a:pPr>
            <a:r>
              <a:rPr lang="en-US" sz="2422" b="1" dirty="0" err="1" smtClean="0">
                <a:solidFill>
                  <a:srgbClr val="1E1E84"/>
                </a:solidFill>
              </a:rPr>
              <a:t>Projeto</a:t>
            </a:r>
            <a:r>
              <a:rPr lang="en-US" sz="2422" b="1" dirty="0" smtClean="0">
                <a:solidFill>
                  <a:srgbClr val="1E1E84"/>
                </a:solidFill>
              </a:rPr>
              <a:t> </a:t>
            </a:r>
            <a:r>
              <a:rPr lang="en-US" sz="2422" b="1" dirty="0" err="1" smtClean="0">
                <a:solidFill>
                  <a:srgbClr val="1E1E84"/>
                </a:solidFill>
              </a:rPr>
              <a:t>iniciado</a:t>
            </a:r>
            <a:r>
              <a:rPr lang="en-US" sz="2422" b="1" dirty="0" smtClean="0">
                <a:solidFill>
                  <a:srgbClr val="1E1E84"/>
                </a:solidFill>
              </a:rPr>
              <a:t> </a:t>
            </a:r>
            <a:r>
              <a:rPr lang="en-US" sz="2422" b="1" dirty="0" err="1" smtClean="0">
                <a:solidFill>
                  <a:srgbClr val="1E1E84"/>
                </a:solidFill>
              </a:rPr>
              <a:t>em</a:t>
            </a:r>
            <a:r>
              <a:rPr lang="en-US" sz="2422" b="1" dirty="0" smtClean="0">
                <a:solidFill>
                  <a:srgbClr val="1E1E84"/>
                </a:solidFill>
              </a:rPr>
              <a:t> </a:t>
            </a:r>
            <a:r>
              <a:rPr lang="en-US" sz="2422" b="1" dirty="0" err="1" smtClean="0">
                <a:solidFill>
                  <a:srgbClr val="1E1E84"/>
                </a:solidFill>
              </a:rPr>
              <a:t>janeiro</a:t>
            </a:r>
            <a:r>
              <a:rPr lang="en-US" sz="2422" b="1" dirty="0" smtClean="0">
                <a:solidFill>
                  <a:srgbClr val="1E1E84"/>
                </a:solidFill>
              </a:rPr>
              <a:t>/2021, </a:t>
            </a:r>
            <a:r>
              <a:rPr lang="en-US" sz="2422" b="1" dirty="0" err="1" smtClean="0">
                <a:solidFill>
                  <a:srgbClr val="1E1E84"/>
                </a:solidFill>
              </a:rPr>
              <a:t>em</a:t>
            </a:r>
            <a:r>
              <a:rPr lang="en-US" sz="2422" b="1" dirty="0" smtClean="0">
                <a:solidFill>
                  <a:srgbClr val="1E1E84"/>
                </a:solidFill>
              </a:rPr>
              <a:t> </a:t>
            </a:r>
            <a:r>
              <a:rPr lang="en-US" sz="2422" b="1" dirty="0" err="1" smtClean="0">
                <a:solidFill>
                  <a:srgbClr val="1E1E84"/>
                </a:solidFill>
              </a:rPr>
              <a:t>parceira</a:t>
            </a:r>
            <a:r>
              <a:rPr lang="en-US" sz="2422" b="1" dirty="0" smtClean="0">
                <a:solidFill>
                  <a:srgbClr val="1E1E84"/>
                </a:solidFill>
              </a:rPr>
              <a:t> com a UNIMED </a:t>
            </a:r>
            <a:r>
              <a:rPr lang="en-US" sz="2422" b="1" dirty="0" err="1" smtClean="0">
                <a:solidFill>
                  <a:srgbClr val="1E1E84"/>
                </a:solidFill>
              </a:rPr>
              <a:t>Poços</a:t>
            </a:r>
            <a:r>
              <a:rPr lang="en-US" sz="2422" b="1" dirty="0" smtClean="0">
                <a:solidFill>
                  <a:srgbClr val="1E1E84"/>
                </a:solidFill>
              </a:rPr>
              <a:t> de Caldas, </a:t>
            </a:r>
            <a:r>
              <a:rPr lang="en-US" sz="2422" b="1" dirty="0" err="1" smtClean="0">
                <a:solidFill>
                  <a:srgbClr val="1E1E84"/>
                </a:solidFill>
              </a:rPr>
              <a:t>Decompondo</a:t>
            </a:r>
            <a:r>
              <a:rPr lang="en-US" sz="2422" b="1" dirty="0" smtClean="0">
                <a:solidFill>
                  <a:srgbClr val="1E1E84"/>
                </a:solidFill>
              </a:rPr>
              <a:t> UNIFAL e </a:t>
            </a:r>
            <a:r>
              <a:rPr lang="en-US" sz="2422" b="1" dirty="0" err="1" smtClean="0">
                <a:solidFill>
                  <a:srgbClr val="1E1E84"/>
                </a:solidFill>
              </a:rPr>
              <a:t>Prefeitura</a:t>
            </a:r>
            <a:r>
              <a:rPr lang="en-US" sz="2422" b="1" dirty="0" smtClean="0">
                <a:solidFill>
                  <a:srgbClr val="1E1E84"/>
                </a:solidFill>
              </a:rPr>
              <a:t> de </a:t>
            </a:r>
            <a:r>
              <a:rPr lang="en-US" sz="2422" b="1" dirty="0" err="1" smtClean="0">
                <a:solidFill>
                  <a:srgbClr val="1E1E84"/>
                </a:solidFill>
              </a:rPr>
              <a:t>Poços</a:t>
            </a:r>
            <a:r>
              <a:rPr lang="en-US" sz="2422" b="1" dirty="0" smtClean="0">
                <a:solidFill>
                  <a:srgbClr val="1E1E84"/>
                </a:solidFill>
              </a:rPr>
              <a:t> de Caldas</a:t>
            </a:r>
            <a:endParaRPr lang="pt-BR" sz="2422" b="1" dirty="0">
              <a:solidFill>
                <a:srgbClr val="1E1E84"/>
              </a:solidFill>
            </a:endParaRPr>
          </a:p>
          <a:p>
            <a:pPr marL="0" lvl="0" indent="0">
              <a:lnSpc>
                <a:spcPct val="70000"/>
              </a:lnSpc>
              <a:buClr>
                <a:srgbClr val="3A3838"/>
              </a:buClr>
              <a:buSzPts val="2422"/>
              <a:buNone/>
            </a:pPr>
            <a:endParaRPr lang="pt-BR" sz="2422" dirty="0" smtClean="0">
              <a:solidFill>
                <a:srgbClr val="3A3838"/>
              </a:solidFill>
            </a:endParaRPr>
          </a:p>
        </p:txBody>
      </p:sp>
      <p:pic>
        <p:nvPicPr>
          <p:cNvPr id="197" name="Google Shape;197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25" y="5276127"/>
            <a:ext cx="1241942" cy="1432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1"/>
          <p:cNvSpPr txBox="1"/>
          <p:nvPr/>
        </p:nvSpPr>
        <p:spPr>
          <a:xfrm>
            <a:off x="0" y="295369"/>
            <a:ext cx="12023678" cy="83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1E84"/>
              </a:buClr>
              <a:buSzPts val="4800"/>
              <a:buFont typeface="Arial Narrow"/>
              <a:buNone/>
            </a:pPr>
            <a:r>
              <a:rPr lang="pt-BR" sz="4800" b="1" dirty="0" smtClean="0">
                <a:solidFill>
                  <a:srgbClr val="1E1E84"/>
                </a:solidFill>
                <a:latin typeface="Arial Narrow"/>
                <a:ea typeface="Arial Narrow"/>
                <a:cs typeface="Arial Narrow"/>
                <a:sym typeface="Arial Narrow"/>
              </a:rPr>
              <a:t>Compostagem de Orgânicos</a:t>
            </a:r>
            <a:endParaRPr sz="4800" b="1" dirty="0">
              <a:solidFill>
                <a:srgbClr val="1E1E84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413760" y="6309360"/>
            <a:ext cx="818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Saiba mais: </a:t>
            </a:r>
            <a:r>
              <a:rPr lang="pt-BR" sz="2000" dirty="0" smtClean="0">
                <a:hlinkClick r:id="rId4"/>
              </a:rPr>
              <a:t>http</a:t>
            </a:r>
            <a:r>
              <a:rPr lang="pt-BR" sz="2000" dirty="0">
                <a:hlinkClick r:id="rId4"/>
              </a:rPr>
              <a:t>://ifbonillo.org.br/compostagem-coopersul</a:t>
            </a:r>
            <a:r>
              <a:rPr lang="pt-BR" sz="2000" dirty="0" smtClean="0">
                <a:hlinkClick r:id="rId4"/>
              </a:rPr>
              <a:t>/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3074" name="Picture 2" descr="D:\Cooperativas Reciclagem\Coopersul\Apresentacao Coopersul\Fotos diversas\Compostagem Coopersul 2021\instituto-fernando-bonillo-compostagem-coopersul (3.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700334"/>
            <a:ext cx="329184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4" y="2700334"/>
            <a:ext cx="3584736" cy="235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Cooperativas Reciclagem\Coopersul\Apresentacao Coopersul\Fotos diversas\Compostagem Coopersul 2021\instituto-fernando-bonillo-compostagem-coopersul (35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7819" y="3038225"/>
            <a:ext cx="3368040" cy="298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2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9;p46"/>
          <p:cNvSpPr txBox="1"/>
          <p:nvPr/>
        </p:nvSpPr>
        <p:spPr>
          <a:xfrm>
            <a:off x="908595" y="914422"/>
            <a:ext cx="48358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Início leiras compostagem - </a:t>
            </a:r>
            <a:r>
              <a:rPr lang="pt-BR" sz="2400" b="1" dirty="0" smtClean="0"/>
              <a:t>janeiro</a:t>
            </a: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/2021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4463" y="143531"/>
            <a:ext cx="7997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Saiba mais em:  </a:t>
            </a:r>
            <a:r>
              <a:rPr lang="pt-BR" dirty="0">
                <a:hlinkClick r:id="rId2"/>
              </a:rPr>
              <a:t>http://ifbonillo.org.br/compostagem-coopersul</a:t>
            </a:r>
            <a:r>
              <a:rPr lang="pt-BR" dirty="0" smtClean="0">
                <a:hlinkClick r:id="rId2"/>
              </a:rPr>
              <a:t>/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5124" name="Picture 4" descr="http://ifbonillo.org.br/wp-content/uploads/2021/01/instituto-fernando-bonillo-compostagem-coopersul-5.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0579" y="2510947"/>
            <a:ext cx="3805260" cy="44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fbonillo.org.br/wp-content/uploads/2021/01/instituto-fernando-bonillo-compostagem-coopersul-7.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39" y="-2075"/>
            <a:ext cx="5656162" cy="424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fbonillo.org.br/wp-content/uploads/2021/01/instituto-fernando-bonillo-compostagem-coopersul-5.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5839" y="3921021"/>
            <a:ext cx="5656161" cy="30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fbonillo.org.br/wp-content/uploads/2021/01/instituto-fernando-bonillo-compostagem-coopersul-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0275" y="2510947"/>
            <a:ext cx="3555723" cy="45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Instituto_Fernando_Bonillo\Cooperativas Reciclagem\Coopersul\Fotos diversas\Compostagem-UNIMED visita 2021\cel Marielle\WhatsApp Image 2021-12-15 at 21.22.4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414" y="3236858"/>
            <a:ext cx="6437586" cy="362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Instituto_Fernando_Bonillo\Cooperativas Reciclagem\Coopersul\Fotos diversas\Compostagem-UNIMED visita 2021\cel Marielle\WhatsApp Image 2021-12-15 at 21.22.4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343229" cy="4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29;p46"/>
          <p:cNvSpPr txBox="1"/>
          <p:nvPr/>
        </p:nvSpPr>
        <p:spPr>
          <a:xfrm>
            <a:off x="372568" y="4934629"/>
            <a:ext cx="48358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Visita representantes da Unimed - </a:t>
            </a:r>
            <a:r>
              <a:rPr lang="pt-BR" sz="2400" b="1" dirty="0" smtClean="0"/>
              <a:t>set.</a:t>
            </a: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/2021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05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0717" y="6479650"/>
            <a:ext cx="11603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Saiba mais em: </a:t>
            </a:r>
            <a:r>
              <a:rPr lang="pt-BR" dirty="0">
                <a:hlinkClick r:id="rId2"/>
              </a:rPr>
              <a:t>https://www.instagram.com/p/CUx9wDyFaAu/?</a:t>
            </a:r>
            <a:r>
              <a:rPr lang="pt-BR" dirty="0" smtClean="0">
                <a:hlinkClick r:id="rId2"/>
              </a:rPr>
              <a:t>utm_source=ig_web_copy_link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0992" r="15909" b="6250"/>
          <a:stretch/>
        </p:blipFill>
        <p:spPr bwMode="auto">
          <a:xfrm>
            <a:off x="2270234" y="0"/>
            <a:ext cx="8276896" cy="553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Google Shape;329;p46"/>
          <p:cNvSpPr txBox="1"/>
          <p:nvPr/>
        </p:nvSpPr>
        <p:spPr>
          <a:xfrm>
            <a:off x="0" y="5612567"/>
            <a:ext cx="1219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Fornecimento de adubo produzido na Coopersul para campanha de conscientização socioambiental na Unimed - </a:t>
            </a:r>
            <a:r>
              <a:rPr lang="pt-BR" sz="2400" b="1" dirty="0" smtClean="0"/>
              <a:t>out.</a:t>
            </a: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/2021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48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5249917" cy="526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" y="6101261"/>
            <a:ext cx="8560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Saiba mais em: </a:t>
            </a:r>
            <a:r>
              <a:rPr lang="pt-BR" dirty="0">
                <a:hlinkClick r:id="rId3"/>
              </a:rPr>
              <a:t>https://globoplay.globo.com/v/10023251</a:t>
            </a:r>
            <a:r>
              <a:rPr lang="pt-BR" dirty="0" smtClean="0">
                <a:hlinkClick r:id="rId3"/>
              </a:rPr>
              <a:t>/</a:t>
            </a:r>
            <a:endParaRPr lang="pt-BR" dirty="0" smtClean="0"/>
          </a:p>
          <a:p>
            <a:r>
              <a:rPr lang="pt-BR" dirty="0">
                <a:hlinkClick r:id="rId4"/>
              </a:rPr>
              <a:t>https://</a:t>
            </a:r>
            <a:r>
              <a:rPr lang="pt-BR" dirty="0" smtClean="0">
                <a:hlinkClick r:id="rId4"/>
              </a:rPr>
              <a:t>www.uol.com.br/universa/noticias/redacao/2021/10/11/engenheira-quer-empoderar-coletoras-de-material-reciclavel.htm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8560719" y="-1"/>
            <a:ext cx="3620373" cy="6822770"/>
            <a:chOff x="7126013" y="-1"/>
            <a:chExt cx="3620373" cy="682277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26013" y="-1"/>
              <a:ext cx="3620373" cy="404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26014" y="3090041"/>
              <a:ext cx="3620372" cy="3732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497" y="-1"/>
            <a:ext cx="3499735" cy="433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329;p46"/>
          <p:cNvSpPr txBox="1"/>
          <p:nvPr/>
        </p:nvSpPr>
        <p:spPr>
          <a:xfrm>
            <a:off x="0" y="5423375"/>
            <a:ext cx="85607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Destaque em mídia regional e nacional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61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blob:https://web.whatsapp.com/5ddccdfb-04f9-408a-b9f9-8a2a5c9494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Google Shape;329;p46"/>
          <p:cNvSpPr txBox="1"/>
          <p:nvPr/>
        </p:nvSpPr>
        <p:spPr>
          <a:xfrm>
            <a:off x="5255" y="753501"/>
            <a:ext cx="52131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Evento encerramento Recicla Vidas - </a:t>
            </a:r>
            <a:r>
              <a:rPr lang="pt-BR" sz="2400" b="1" dirty="0" smtClean="0"/>
              <a:t>nov.</a:t>
            </a:r>
            <a:r>
              <a:rPr lang="pt-BR" sz="2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/2021 e lançamento do projeto de compostagem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8386" y="0"/>
            <a:ext cx="7094484" cy="420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7"/>
          <a:stretch/>
        </p:blipFill>
        <p:spPr bwMode="auto">
          <a:xfrm>
            <a:off x="5255" y="3137338"/>
            <a:ext cx="8543324" cy="37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48758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487</Words>
  <Application>Microsoft Office PowerPoint</Application>
  <PresentationFormat>Widescreen</PresentationFormat>
  <Paragraphs>58</Paragraphs>
  <Slides>39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Arial Narrow</vt:lpstr>
      <vt:lpstr>Calibri</vt:lpstr>
      <vt:lpstr>Arial</vt:lpstr>
      <vt:lpstr>Noto Sans Symbols</vt:lpstr>
      <vt:lpstr>HDOfficeLightV0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Visibilidade internacional</vt:lpstr>
      <vt:lpstr>Adubidu e ações estratégicas - Reunião geral Coopersul (março/2023</vt:lpstr>
      <vt:lpstr>Apresentação do PowerPoint</vt:lpstr>
      <vt:lpstr>Testes novas embalagens Adubidu</vt:lpstr>
      <vt:lpstr>Arte solapas - testes embalagens</vt:lpstr>
      <vt:lpstr>Lançamento do vídeo Adubidu e do canal no YouTube</vt:lpstr>
      <vt:lpstr>Ações na escola Vitalina Rossi - jun/2023</vt:lpstr>
      <vt:lpstr>Ações no Projeto Maria Cinderela - jun/23</vt:lpstr>
      <vt:lpstr>Visita à Coopersul alunos Vitalina Rossi - jun/23</vt:lpstr>
      <vt:lpstr>Participação na audiência pública sobre coleta seletiva https://www.youtube.com/watch?v=Q8uVs4Bbmls https://www.youtube.com/watch?v=OfZz-drvQug  </vt:lpstr>
      <vt:lpstr>Início da Vitaleira - Leira de compostagem na Escola Vitalina Rossi. Jul/2023</vt:lpstr>
      <vt:lpstr>Participação na Corrida SESC - ago/23</vt:lpstr>
      <vt:lpstr>Evento de lançamento do Adubidu e da Campanha “Seu Reciclável Transforma Vidas” - ago/23</vt:lpstr>
      <vt:lpstr>Lançamento Instagram Adubidu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Thalita Almeida</dc:creator>
  <cp:lastModifiedBy>Marielle</cp:lastModifiedBy>
  <cp:revision>62</cp:revision>
  <dcterms:created xsi:type="dcterms:W3CDTF">2019-07-10T21:35:28Z</dcterms:created>
  <dcterms:modified xsi:type="dcterms:W3CDTF">2023-12-13T20:54:39Z</dcterms:modified>
</cp:coreProperties>
</file>